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97"/>
  </p:notesMasterIdLst>
  <p:sldIdLst>
    <p:sldId id="278" r:id="rId9"/>
    <p:sldId id="424" r:id="rId10"/>
    <p:sldId id="446" r:id="rId11"/>
    <p:sldId id="589" r:id="rId12"/>
    <p:sldId id="447" r:id="rId13"/>
    <p:sldId id="279" r:id="rId14"/>
    <p:sldId id="435" r:id="rId15"/>
    <p:sldId id="273" r:id="rId16"/>
    <p:sldId id="427" r:id="rId17"/>
    <p:sldId id="377" r:id="rId18"/>
    <p:sldId id="378" r:id="rId19"/>
    <p:sldId id="379" r:id="rId20"/>
    <p:sldId id="380" r:id="rId21"/>
    <p:sldId id="311" r:id="rId22"/>
    <p:sldId id="307" r:id="rId23"/>
    <p:sldId id="333" r:id="rId24"/>
    <p:sldId id="312" r:id="rId25"/>
    <p:sldId id="313" r:id="rId26"/>
    <p:sldId id="315" r:id="rId27"/>
    <p:sldId id="316" r:id="rId28"/>
    <p:sldId id="381" r:id="rId29"/>
    <p:sldId id="382" r:id="rId30"/>
    <p:sldId id="438" r:id="rId31"/>
    <p:sldId id="383" r:id="rId32"/>
    <p:sldId id="436" r:id="rId33"/>
    <p:sldId id="441" r:id="rId34"/>
    <p:sldId id="437" r:id="rId35"/>
    <p:sldId id="384" r:id="rId36"/>
    <p:sldId id="440" r:id="rId37"/>
    <p:sldId id="385" r:id="rId38"/>
    <p:sldId id="386" r:id="rId39"/>
    <p:sldId id="387" r:id="rId40"/>
    <p:sldId id="422" r:id="rId41"/>
    <p:sldId id="423" r:id="rId42"/>
    <p:sldId id="439" r:id="rId43"/>
    <p:sldId id="372" r:id="rId44"/>
    <p:sldId id="393" r:id="rId45"/>
    <p:sldId id="389" r:id="rId46"/>
    <p:sldId id="391" r:id="rId47"/>
    <p:sldId id="390" r:id="rId48"/>
    <p:sldId id="588" r:id="rId49"/>
    <p:sldId id="587" r:id="rId50"/>
    <p:sldId id="442" r:id="rId51"/>
    <p:sldId id="444" r:id="rId52"/>
    <p:sldId id="445" r:id="rId53"/>
    <p:sldId id="443" r:id="rId54"/>
    <p:sldId id="585" r:id="rId55"/>
    <p:sldId id="586" r:id="rId56"/>
    <p:sldId id="450" r:id="rId57"/>
    <p:sldId id="583" r:id="rId58"/>
    <p:sldId id="375" r:id="rId59"/>
    <p:sldId id="394" r:id="rId60"/>
    <p:sldId id="425" r:id="rId61"/>
    <p:sldId id="395" r:id="rId62"/>
    <p:sldId id="396" r:id="rId63"/>
    <p:sldId id="397" r:id="rId64"/>
    <p:sldId id="398" r:id="rId65"/>
    <p:sldId id="428" r:id="rId66"/>
    <p:sldId id="429" r:id="rId67"/>
    <p:sldId id="376" r:id="rId68"/>
    <p:sldId id="402" r:id="rId69"/>
    <p:sldId id="403" r:id="rId70"/>
    <p:sldId id="404" r:id="rId71"/>
    <p:sldId id="405" r:id="rId72"/>
    <p:sldId id="406" r:id="rId73"/>
    <p:sldId id="407" r:id="rId74"/>
    <p:sldId id="400" r:id="rId75"/>
    <p:sldId id="401" r:id="rId76"/>
    <p:sldId id="408" r:id="rId77"/>
    <p:sldId id="409" r:id="rId78"/>
    <p:sldId id="410" r:id="rId79"/>
    <p:sldId id="426" r:id="rId80"/>
    <p:sldId id="411" r:id="rId81"/>
    <p:sldId id="412" r:id="rId82"/>
    <p:sldId id="413" r:id="rId83"/>
    <p:sldId id="414" r:id="rId84"/>
    <p:sldId id="415" r:id="rId85"/>
    <p:sldId id="416" r:id="rId86"/>
    <p:sldId id="417" r:id="rId87"/>
    <p:sldId id="418" r:id="rId88"/>
    <p:sldId id="419" r:id="rId89"/>
    <p:sldId id="420" r:id="rId90"/>
    <p:sldId id="421" r:id="rId91"/>
    <p:sldId id="431" r:id="rId92"/>
    <p:sldId id="430" r:id="rId93"/>
    <p:sldId id="432" r:id="rId94"/>
    <p:sldId id="433" r:id="rId95"/>
    <p:sldId id="434" r:id="rId9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5" d="100"/>
          <a:sy n="55" d="100"/>
        </p:scale>
        <p:origin x="68" y="320"/>
      </p:cViewPr>
      <p:guideLst>
        <p:guide orient="horz" pos="2183"/>
        <p:guide pos="3840"/>
      </p:guideLst>
    </p:cSldViewPr>
  </p:slideViewPr>
  <p:notesTextViewPr>
    <p:cViewPr>
      <p:scale>
        <a:sx n="3" d="2"/>
        <a:sy n="3" d="2"/>
      </p:scale>
      <p:origin x="0" y="0"/>
    </p:cViewPr>
  </p:notesTextViewPr>
  <p:sorterViewPr>
    <p:cViewPr>
      <p:scale>
        <a:sx n="75" d="100"/>
        <a:sy n="75" d="100"/>
      </p:scale>
      <p:origin x="0" y="-117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2023-04-04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4/4/2023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2023-04-04</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2023-04-04</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4일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2023-04-04</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2023-04-04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4/4/2023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4/4/2023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2023-04-04</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2023-04-04</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4/4/2023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4일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4일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0.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89.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89.xml"/></Relationships>
</file>

<file path=ppt/slides/_rels/slide1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8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93.png"/></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89.xml"/><Relationship Id="rId5" Type="http://schemas.openxmlformats.org/officeDocument/2006/relationships/image" Target="../media/image93.png"/><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jpeg"/><Relationship Id="rId26" Type="http://schemas.openxmlformats.org/officeDocument/2006/relationships/image" Target="../media/image84.jpeg"/><Relationship Id="rId3" Type="http://schemas.openxmlformats.org/officeDocument/2006/relationships/image" Target="../media/image61.jpeg"/><Relationship Id="rId21" Type="http://schemas.openxmlformats.org/officeDocument/2006/relationships/image" Target="../media/image79.jpeg"/><Relationship Id="rId7" Type="http://schemas.openxmlformats.org/officeDocument/2006/relationships/image" Target="../media/image65.jpeg"/><Relationship Id="rId12" Type="http://schemas.openxmlformats.org/officeDocument/2006/relationships/image" Target="../media/image70.jpeg"/><Relationship Id="rId17" Type="http://schemas.openxmlformats.org/officeDocument/2006/relationships/image" Target="../media/image75.jpeg"/><Relationship Id="rId25" Type="http://schemas.openxmlformats.org/officeDocument/2006/relationships/image" Target="../media/image83.jpeg"/><Relationship Id="rId2" Type="http://schemas.openxmlformats.org/officeDocument/2006/relationships/image" Target="../media/image60.jpeg"/><Relationship Id="rId16" Type="http://schemas.openxmlformats.org/officeDocument/2006/relationships/image" Target="../media/image74.jpeg"/><Relationship Id="rId20"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64.jpeg"/><Relationship Id="rId11" Type="http://schemas.openxmlformats.org/officeDocument/2006/relationships/image" Target="../media/image69.jpeg"/><Relationship Id="rId24" Type="http://schemas.openxmlformats.org/officeDocument/2006/relationships/image" Target="../media/image82.jpeg"/><Relationship Id="rId5" Type="http://schemas.openxmlformats.org/officeDocument/2006/relationships/image" Target="../media/image63.jpeg"/><Relationship Id="rId15" Type="http://schemas.openxmlformats.org/officeDocument/2006/relationships/image" Target="../media/image73.jpeg"/><Relationship Id="rId23" Type="http://schemas.openxmlformats.org/officeDocument/2006/relationships/image" Target="../media/image81.jpeg"/><Relationship Id="rId10" Type="http://schemas.openxmlformats.org/officeDocument/2006/relationships/image" Target="../media/image68.jpeg"/><Relationship Id="rId19" Type="http://schemas.openxmlformats.org/officeDocument/2006/relationships/image" Target="../media/image77.jpeg"/><Relationship Id="rId4" Type="http://schemas.openxmlformats.org/officeDocument/2006/relationships/image" Target="../media/image62.jpeg"/><Relationship Id="rId9" Type="http://schemas.openxmlformats.org/officeDocument/2006/relationships/image" Target="../media/image67.jpeg"/><Relationship Id="rId14" Type="http://schemas.openxmlformats.org/officeDocument/2006/relationships/image" Target="../media/image72.jpeg"/><Relationship Id="rId22" Type="http://schemas.openxmlformats.org/officeDocument/2006/relationships/image" Target="../media/image8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9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08.PNG"/><Relationship Id="rId1" Type="http://schemas.openxmlformats.org/officeDocument/2006/relationships/slideLayout" Target="../slideLayouts/slideLayout19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8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4.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55.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9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197.xml"/></Relationships>
</file>

<file path=ppt/slides/_rels/slide6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97.xml"/></Relationships>
</file>

<file path=ppt/slides/_rels/slide6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97.xml"/><Relationship Id="rId5" Type="http://schemas.openxmlformats.org/officeDocument/2006/relationships/image" Target="../media/image125.jpeg"/><Relationship Id="rId4" Type="http://schemas.openxmlformats.org/officeDocument/2006/relationships/image" Target="../media/image124.jpeg"/></Relationships>
</file>

<file path=ppt/slides/_rels/slide6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97.xml"/></Relationships>
</file>

<file path=ppt/slides/_rels/slide6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97.xml"/></Relationships>
</file>

<file path=ppt/slides/_rels/slide66.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jpeg"/><Relationship Id="rId7" Type="http://schemas.openxmlformats.org/officeDocument/2006/relationships/image" Target="../media/image133.jpeg"/><Relationship Id="rId2" Type="http://schemas.openxmlformats.org/officeDocument/2006/relationships/image" Target="../media/image128.jpeg"/><Relationship Id="rId1" Type="http://schemas.openxmlformats.org/officeDocument/2006/relationships/slideLayout" Target="../slideLayouts/slideLayout19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67.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jpeg"/><Relationship Id="rId1" Type="http://schemas.openxmlformats.org/officeDocument/2006/relationships/slideLayout" Target="../slideLayouts/slideLayout191.xml"/><Relationship Id="rId6" Type="http://schemas.openxmlformats.org/officeDocument/2006/relationships/image" Target="../media/image139.jpeg"/><Relationship Id="rId5" Type="http://schemas.openxmlformats.org/officeDocument/2006/relationships/image" Target="../media/image138.jpeg"/><Relationship Id="rId10" Type="http://schemas.openxmlformats.org/officeDocument/2006/relationships/image" Target="../media/image143.jpeg"/><Relationship Id="rId4" Type="http://schemas.openxmlformats.org/officeDocument/2006/relationships/image" Target="../media/image137.jpeg"/><Relationship Id="rId9" Type="http://schemas.openxmlformats.org/officeDocument/2006/relationships/image" Target="../media/image142.jpeg"/></Relationships>
</file>

<file path=ppt/slides/_rels/slide68.xml.rels><?xml version="1.0" encoding="UTF-8" standalone="yes"?>
<Relationships xmlns="http://schemas.openxmlformats.org/package/2006/relationships"><Relationship Id="rId13" Type="http://schemas.openxmlformats.org/officeDocument/2006/relationships/image" Target="../media/image154.jpeg"/><Relationship Id="rId18" Type="http://schemas.openxmlformats.org/officeDocument/2006/relationships/image" Target="../media/image159.jpeg"/><Relationship Id="rId26" Type="http://schemas.openxmlformats.org/officeDocument/2006/relationships/image" Target="../media/image167.jpeg"/><Relationship Id="rId3" Type="http://schemas.openxmlformats.org/officeDocument/2006/relationships/image" Target="../media/image144.jpeg"/><Relationship Id="rId21" Type="http://schemas.openxmlformats.org/officeDocument/2006/relationships/image" Target="../media/image162.jpeg"/><Relationship Id="rId34" Type="http://schemas.openxmlformats.org/officeDocument/2006/relationships/image" Target="../media/image175.jpeg"/><Relationship Id="rId7" Type="http://schemas.openxmlformats.org/officeDocument/2006/relationships/image" Target="../media/image148.jpeg"/><Relationship Id="rId12" Type="http://schemas.openxmlformats.org/officeDocument/2006/relationships/image" Target="../media/image153.jpeg"/><Relationship Id="rId17" Type="http://schemas.openxmlformats.org/officeDocument/2006/relationships/image" Target="../media/image158.jpeg"/><Relationship Id="rId25" Type="http://schemas.openxmlformats.org/officeDocument/2006/relationships/image" Target="../media/image166.jpeg"/><Relationship Id="rId33" Type="http://schemas.openxmlformats.org/officeDocument/2006/relationships/image" Target="../media/image174.jpeg"/><Relationship Id="rId2" Type="http://schemas.openxmlformats.org/officeDocument/2006/relationships/notesSlide" Target="../notesSlides/notesSlide11.xml"/><Relationship Id="rId16" Type="http://schemas.openxmlformats.org/officeDocument/2006/relationships/image" Target="../media/image157.jpeg"/><Relationship Id="rId20" Type="http://schemas.openxmlformats.org/officeDocument/2006/relationships/image" Target="../media/image161.jpeg"/><Relationship Id="rId29" Type="http://schemas.openxmlformats.org/officeDocument/2006/relationships/image" Target="../media/image170.jpeg"/><Relationship Id="rId1" Type="http://schemas.openxmlformats.org/officeDocument/2006/relationships/slideLayout" Target="../slideLayouts/slideLayout191.xml"/><Relationship Id="rId6" Type="http://schemas.openxmlformats.org/officeDocument/2006/relationships/image" Target="../media/image147.jpeg"/><Relationship Id="rId11" Type="http://schemas.openxmlformats.org/officeDocument/2006/relationships/image" Target="../media/image152.jpeg"/><Relationship Id="rId24" Type="http://schemas.openxmlformats.org/officeDocument/2006/relationships/image" Target="../media/image165.jpeg"/><Relationship Id="rId32" Type="http://schemas.openxmlformats.org/officeDocument/2006/relationships/image" Target="../media/image173.jpeg"/><Relationship Id="rId5" Type="http://schemas.openxmlformats.org/officeDocument/2006/relationships/image" Target="../media/image146.jpeg"/><Relationship Id="rId15" Type="http://schemas.openxmlformats.org/officeDocument/2006/relationships/image" Target="../media/image156.jpeg"/><Relationship Id="rId23" Type="http://schemas.openxmlformats.org/officeDocument/2006/relationships/image" Target="../media/image164.jpeg"/><Relationship Id="rId28" Type="http://schemas.openxmlformats.org/officeDocument/2006/relationships/image" Target="../media/image169.jpeg"/><Relationship Id="rId10" Type="http://schemas.openxmlformats.org/officeDocument/2006/relationships/image" Target="../media/image151.jpeg"/><Relationship Id="rId19" Type="http://schemas.openxmlformats.org/officeDocument/2006/relationships/image" Target="../media/image160.jpeg"/><Relationship Id="rId31" Type="http://schemas.openxmlformats.org/officeDocument/2006/relationships/image" Target="../media/image172.jpeg"/><Relationship Id="rId4" Type="http://schemas.openxmlformats.org/officeDocument/2006/relationships/image" Target="../media/image145.jpeg"/><Relationship Id="rId9" Type="http://schemas.openxmlformats.org/officeDocument/2006/relationships/image" Target="../media/image150.jpeg"/><Relationship Id="rId14" Type="http://schemas.openxmlformats.org/officeDocument/2006/relationships/image" Target="../media/image155.jpeg"/><Relationship Id="rId22" Type="http://schemas.openxmlformats.org/officeDocument/2006/relationships/image" Target="../media/image163.jpeg"/><Relationship Id="rId27" Type="http://schemas.openxmlformats.org/officeDocument/2006/relationships/image" Target="../media/image168.jpeg"/><Relationship Id="rId30" Type="http://schemas.openxmlformats.org/officeDocument/2006/relationships/image" Target="../media/image171.jpeg"/><Relationship Id="rId35" Type="http://schemas.openxmlformats.org/officeDocument/2006/relationships/image" Target="../media/image176.jpeg"/><Relationship Id="rId8" Type="http://schemas.openxmlformats.org/officeDocument/2006/relationships/image" Target="../media/image149.jpeg"/></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71.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7.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7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96.xml"/></Relationships>
</file>

<file path=ppt/slides/_rels/slide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96.xml"/></Relationships>
</file>

<file path=ppt/slides/_rels/slide82.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196.xml"/></Relationships>
</file>

<file path=ppt/slides/_rels/slide8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9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9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lstStyle/>
          <a:p>
            <a:r>
              <a:rPr lang="en-US" altLang="ko-KR" dirty="0"/>
              <a:t>FileZilla</a:t>
            </a:r>
          </a:p>
          <a:p>
            <a:r>
              <a:rPr lang="en-US" altLang="ko-KR" dirty="0"/>
              <a:t>Sublime</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45312" y="2418061"/>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127785" cy="3977640"/>
          </a:xfrm>
        </p:spPr>
        <p:txBody>
          <a:bodyPr>
            <a:normAutofit/>
          </a:bodyPr>
          <a:lstStyle/>
          <a:p>
            <a:r>
              <a:rPr lang="en-US" altLang="ko-KR" sz="3200" b="1" dirty="0"/>
              <a:t>git clone https://github.com/cwro777/cloud_lec23.git</a:t>
            </a:r>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8652327" y="40990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p:txBody>
          <a:bodyPr/>
          <a:lstStyle/>
          <a:p>
            <a:r>
              <a:rPr lang="en-US" altLang="ko-KR" dirty="0"/>
              <a:t>origin</a:t>
            </a:r>
          </a:p>
          <a:p>
            <a:r>
              <a:rPr lang="en-US" altLang="ko-KR" dirty="0"/>
              <a:t>distribution</a:t>
            </a:r>
            <a:endParaRPr lang="ko-KR" altLang="en-US" dirty="0"/>
          </a:p>
        </p:txBody>
      </p:sp>
    </p:spTree>
    <p:extLst>
      <p:ext uri="{BB962C8B-B14F-4D97-AF65-F5344CB8AC3E}">
        <p14:creationId xmlns:p14="http://schemas.microsoft.com/office/powerpoint/2010/main" val="866090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-default root object -&gt; index.html</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endParaRPr lang="ko" altLang="en-US" sz="2400" dirty="0">
              <a:latin typeface="Arial" panose="020B0604020202020204" pitchFamily="34" charset="0"/>
            </a:endParaRPr>
          </a:p>
          <a:p>
            <a:r>
              <a:rPr lang="en-US" altLang="ko" sz="2400" dirty="0">
                <a:latin typeface="Arial" panose="020B0604020202020204" pitchFamily="34" charset="0"/>
              </a:rPr>
              <a:t>S3 bucket policy needs to be updated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copy policy 2nd way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Distribution delete</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5267</TotalTime>
  <Words>4030</Words>
  <Application>Microsoft Office PowerPoint</Application>
  <PresentationFormat>와이드스크린</PresentationFormat>
  <Paragraphs>921</Paragraphs>
  <Slides>88</Slides>
  <Notes>13</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88</vt:i4>
      </vt:variant>
    </vt:vector>
  </HeadingPairs>
  <TitlesOfParts>
    <vt:vector size="111"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Course material</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AWS CloudFront</vt:lpstr>
      <vt:lpstr>CloudFront</vt:lpstr>
      <vt:lpstr>CloudFront</vt:lpstr>
      <vt:lpstr>CloudFront</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222</cp:revision>
  <dcterms:created xsi:type="dcterms:W3CDTF">2019-12-23T00:32:35Z</dcterms:created>
  <dcterms:modified xsi:type="dcterms:W3CDTF">2023-04-04T04:01:37Z</dcterms:modified>
</cp:coreProperties>
</file>